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ccedb98b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ccedb98b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based our ERD on a combination of the Business Rules we created and the system requirements.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of our </a:t>
            </a:r>
            <a:r>
              <a:rPr lang="en"/>
              <a:t>Entities</a:t>
            </a:r>
            <a:r>
              <a:rPr lang="en"/>
              <a:t> comes from </a:t>
            </a:r>
            <a:r>
              <a:rPr lang="en"/>
              <a:t>what</a:t>
            </a:r>
            <a:r>
              <a:rPr lang="en"/>
              <a:t> we believe to be a major </a:t>
            </a:r>
            <a:r>
              <a:rPr lang="en"/>
              <a:t>component</a:t>
            </a:r>
            <a:r>
              <a:rPr lang="en"/>
              <a:t> of our project.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Such as each type of user having there own type of account like Student, </a:t>
            </a:r>
            <a:r>
              <a:rPr lang="en"/>
              <a:t>Researcher, or Admin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d6aae5b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d6aae5b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6aae5b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6aae5b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3d8dcda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3d8dcda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3d8dcdab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3d8dcdab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ccadfc16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ccadfc16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c701c99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8c701c99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cb3ba6d7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cb3ba6d7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cb3ba6d7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cb3ba6d7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cb3ba6d73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cb3ba6d7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d6aae5b96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d6aae5b96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aaec5a2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aaec5a2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aaec5a2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aaec5a2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uoflprojec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III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Legacy Leavers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1016250" y="2383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ERD 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1297500" y="1567550"/>
            <a:ext cx="6998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900" y="712075"/>
            <a:ext cx="7208299" cy="424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Rules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1297500" y="15823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●"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Admin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1" marL="914400" rtl="0" algn="l"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Admin Account can apply for one or many Grants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1" marL="914400" rtl="0" algn="l"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Grants can be applied for by one or many Admin Accounts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1" marL="914400" rtl="0" algn="l"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Admin Accounts may create many or no Surveys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1" marL="914400" rtl="0" algn="l"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Surveys can be created by one or many Admin Accounts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1" marL="914400" rtl="0" algn="l"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Admin Accounts may edit many or no Surveys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1" marL="914400" rtl="0" algn="l">
              <a:spcBef>
                <a:spcPts val="0"/>
              </a:spcBef>
              <a:spcAft>
                <a:spcPts val="0"/>
              </a:spcAft>
              <a:buSzPts val="700"/>
              <a:buFont typeface="Arial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Surveys can be edited by one or many Admin Accounts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Char char="●"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Researcher 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Researcher Account can be part of many or no Clinical Trials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Clinical Trials can have many or no Researcher Account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Researcher Account has many or no Projects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Projects are with one Researcher Account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Researcher Accounts can apply for one or many Grants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Grants can be applied for by one or many Researcher Accounts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Rules Cont.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1297500" y="15823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Char char="●"/>
            </a:pPr>
            <a:r>
              <a:rPr b="1" lang="en" sz="1100"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  <a:endParaRPr b="1"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Student Account can be part of many or no Clinical Trials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Clinical Trials can have many or no Student Account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Student Accounts can apply for one or many Grants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Grants can be applied for by one or many Student Accounts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Student Account are associated with many or no Projects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○"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Projects are associated with many or no Student Accounts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Tools Used</a:t>
            </a:r>
            <a:endParaRPr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HostGator.com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Themify (Ultra theme)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Wordpress.org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Microsoft Visio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Ultimate Member Plugin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live demo of your website:</a:t>
            </a:r>
            <a:endParaRPr/>
          </a:p>
        </p:txBody>
      </p:sp>
      <p:sp>
        <p:nvSpPr>
          <p:cNvPr id="225" name="Google Shape;225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UofLProject.com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4768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 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3909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 Howard - Project Manager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Baian Khanjar - Web Developer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Dylan Hampton - UX/UI Designer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Graham Parish - Business Analyst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Brandon Crosier - </a:t>
            </a:r>
            <a:r>
              <a:rPr lang="en"/>
              <a:t>Database Administrator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Lucas Weaver - </a:t>
            </a:r>
            <a:r>
              <a:rPr lang="en"/>
              <a:t>Database Designer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24775" y="778225"/>
            <a:ext cx="34032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We Face	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12085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&gt;5  clicks to find information/complete tasks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Outdated  aesthetically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Many links lead to more links </a:t>
            </a:r>
            <a:endParaRPr sz="1500"/>
          </a:p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863325" y="1567550"/>
            <a:ext cx="3473100" cy="30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New layout 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Fewer clicks (no more than 2 clicks to find information)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Easier to navigate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More contemporary look to align with the University’s Branding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WordPress CMS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Visio for Wireframing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Link to social media </a:t>
            </a:r>
            <a:endParaRPr/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4898275" y="778225"/>
            <a:ext cx="34032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/>
        </p:nvSpPr>
        <p:spPr>
          <a:xfrm>
            <a:off x="3713750" y="0"/>
            <a:ext cx="20799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Home Page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000" y="439800"/>
            <a:ext cx="3975351" cy="470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751" y="668400"/>
            <a:ext cx="3642848" cy="199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8751" y="2812982"/>
            <a:ext cx="2429307" cy="2178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3591600" y="0"/>
            <a:ext cx="2418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Research / About us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50" y="461100"/>
            <a:ext cx="3850974" cy="462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824" y="1426325"/>
            <a:ext cx="4771277" cy="269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/>
        </p:nvSpPr>
        <p:spPr>
          <a:xfrm>
            <a:off x="3606050" y="63650"/>
            <a:ext cx="2250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Our Work</a:t>
            </a:r>
            <a:endParaRPr b="1" sz="1600">
              <a:solidFill>
                <a:srgbClr val="FFFFFF"/>
              </a:solidFill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50" y="524750"/>
            <a:ext cx="3759800" cy="458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900" y="2892759"/>
            <a:ext cx="3495578" cy="198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912" y="524750"/>
            <a:ext cx="3495552" cy="2012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/>
        </p:nvSpPr>
        <p:spPr>
          <a:xfrm>
            <a:off x="3801725" y="167725"/>
            <a:ext cx="1076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Log In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25" y="1354200"/>
            <a:ext cx="3726351" cy="30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450" y="1586547"/>
            <a:ext cx="4419597" cy="2558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1297500" y="384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Support/Team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75" y="343113"/>
            <a:ext cx="2752251" cy="445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500" y="1108425"/>
            <a:ext cx="5160051" cy="336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116800" y="182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News and Events</a:t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75" y="576275"/>
            <a:ext cx="3761149" cy="441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350" y="576275"/>
            <a:ext cx="3561625" cy="192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9234" y="2571750"/>
            <a:ext cx="3181854" cy="242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